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17" r:id="rId5"/>
    <p:sldId id="308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05" autoAdjust="0"/>
  </p:normalViewPr>
  <p:slideViewPr>
    <p:cSldViewPr snapToGrid="0">
      <p:cViewPr>
        <p:scale>
          <a:sx n="62" d="100"/>
          <a:sy n="62" d="100"/>
        </p:scale>
        <p:origin x="2472" y="1056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8/25/2025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C122B-DEDE-CAE9-642E-5A0190A82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6F8C3A-AF9F-2075-7D2D-47AAEAADD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99067-144D-3C44-7CF0-236625BD6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3B5AD-E53E-F2D1-48B8-A60DDC4E3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676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9AC9C-7907-4596-C6F7-8ABBD10CD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51C709-E19A-5A02-3F85-3726533A5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498D21-E2DE-8EC8-53DD-7B7195303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88469-92F9-793E-B526-C5DA755F7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522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5723C-53DD-5DB1-1EF1-FADAAA26D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65DAC-414F-D2A7-EB3E-F89F152FF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66CA14-F03E-4098-A827-F8D3C12F6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F8871-0133-0E5B-C245-84EF436C8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017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0CB4C-C6C3-53DB-150A-DF14B88BD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686162-3853-00AC-D027-AC60D6C9C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BC770-4DBB-FFF3-8481-A6D916035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90A9F-A72E-D982-F1AD-5AA151C8E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407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/>
          <a:p>
            <a:r>
              <a:rPr lang="fa-IR" sz="8800" b="1" dirty="0">
                <a:solidFill>
                  <a:schemeClr val="accent1">
                    <a:lumMod val="25000"/>
                  </a:schemeClr>
                </a:solidFill>
                <a:cs typeface="B Ziba" panose="00000400000000000000" pitchFamily="2" charset="-78"/>
              </a:rPr>
              <a:t>کارمندان نمونه بیمارستان خلیلی</a:t>
            </a:r>
            <a:br>
              <a:rPr lang="fa-IR" sz="8800" b="1" dirty="0">
                <a:solidFill>
                  <a:schemeClr val="accent1">
                    <a:lumMod val="25000"/>
                  </a:schemeClr>
                </a:solidFill>
                <a:cs typeface="B Ziba" panose="00000400000000000000" pitchFamily="2" charset="-78"/>
              </a:rPr>
            </a:br>
            <a:r>
              <a:rPr lang="fa-IR" sz="8800" b="1" dirty="0">
                <a:solidFill>
                  <a:schemeClr val="accent1">
                    <a:lumMod val="25000"/>
                  </a:schemeClr>
                </a:solidFill>
                <a:cs typeface="B Ziba" panose="00000400000000000000" pitchFamily="2" charset="-78"/>
              </a:rPr>
              <a:t>تابستان 1404</a:t>
            </a:r>
            <a:endParaRPr lang="en-US" sz="8800" b="1" dirty="0">
              <a:solidFill>
                <a:schemeClr val="accent1">
                  <a:lumMod val="25000"/>
                </a:schemeClr>
              </a:solidFill>
              <a:cs typeface="B Zib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D9C42-4141-C01F-E30A-E3FDC354B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721F-4E52-07E1-63E7-D67E1938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5" y="914400"/>
            <a:ext cx="6998329" cy="5029200"/>
          </a:xfrm>
        </p:spPr>
        <p:txBody>
          <a:bodyPr/>
          <a:lstStyle/>
          <a:p>
            <a:pPr algn="ctr"/>
            <a:r>
              <a:rPr lang="fa-IR" sz="7200" b="1" dirty="0">
                <a:cs typeface="B Ziba" panose="00000400000000000000" pitchFamily="2" charset="-78"/>
              </a:rPr>
              <a:t>جناب آقای سجاد استواری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(پرسنل آشپزخانه)</a:t>
            </a:r>
            <a:endParaRPr lang="en-US" dirty="0"/>
          </a:p>
        </p:txBody>
      </p:sp>
      <p:pic>
        <p:nvPicPr>
          <p:cNvPr id="7" name="Picture Placeholder 6" descr="A person with short black hair&#10;&#10;Description automatically generated">
            <a:extLst>
              <a:ext uri="{FF2B5EF4-FFF2-40B4-BE49-F238E27FC236}">
                <a16:creationId xmlns:a16="http://schemas.microsoft.com/office/drawing/2014/main" id="{64F660D6-9B74-5AF8-42C4-E3CB6A0E77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2" r="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38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CA747-4DB4-B18E-4BED-5BCDE89A4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24F4D-E2C2-67AB-0183-F711176C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5" y="914400"/>
            <a:ext cx="6998329" cy="5029200"/>
          </a:xfrm>
        </p:spPr>
        <p:txBody>
          <a:bodyPr/>
          <a:lstStyle/>
          <a:p>
            <a:pPr algn="ctr"/>
            <a:r>
              <a:rPr lang="fa-IR" sz="7200" b="1" dirty="0">
                <a:cs typeface="B Ziba" panose="00000400000000000000" pitchFamily="2" charset="-78"/>
              </a:rPr>
              <a:t>سرکار خانم سکینه پارسائیان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(سوپروایزر)</a:t>
            </a:r>
            <a:endParaRPr lang="en-US" dirty="0"/>
          </a:p>
        </p:txBody>
      </p:sp>
      <p:pic>
        <p:nvPicPr>
          <p:cNvPr id="6" name="Picture Placeholder 5" descr="A person wearing a black head scarf&#10;&#10;Description automatically generated">
            <a:extLst>
              <a:ext uri="{FF2B5EF4-FFF2-40B4-BE49-F238E27FC236}">
                <a16:creationId xmlns:a16="http://schemas.microsoft.com/office/drawing/2014/main" id="{593BF984-2525-18AC-C88F-D56B22E95C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2" r="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123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BCEBA-1FDA-2D8E-F999-A5E982974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8177-A914-7EA3-F1EA-DF3788FD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641" y="914400"/>
            <a:ext cx="7623018" cy="5029200"/>
          </a:xfrm>
        </p:spPr>
        <p:txBody>
          <a:bodyPr/>
          <a:lstStyle/>
          <a:p>
            <a:pPr algn="ctr"/>
            <a:r>
              <a:rPr lang="fa-IR" sz="6000" b="1" dirty="0">
                <a:cs typeface="B Ziba" panose="00000400000000000000" pitchFamily="2" charset="-78"/>
              </a:rPr>
              <a:t>سرکار خانم سمانه احمدی جابری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(کارشناس اقتصاد درمان)</a:t>
            </a:r>
            <a:endParaRPr lang="en-US" dirty="0"/>
          </a:p>
        </p:txBody>
      </p:sp>
      <p:pic>
        <p:nvPicPr>
          <p:cNvPr id="11" name="Picture Placeholder 10" descr="A person wearing a black head scarf&#10;&#10;Description automatically generated">
            <a:extLst>
              <a:ext uri="{FF2B5EF4-FFF2-40B4-BE49-F238E27FC236}">
                <a16:creationId xmlns:a16="http://schemas.microsoft.com/office/drawing/2014/main" id="{81FA8212-7008-733E-6FA9-220CC93808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229" r="7229"/>
          <a:stretch>
            <a:fillRect/>
          </a:stretch>
        </p:blipFill>
        <p:spPr>
          <a:xfrm>
            <a:off x="7401941" y="-139485"/>
            <a:ext cx="4790059" cy="6587067"/>
          </a:xfrm>
        </p:spPr>
      </p:pic>
    </p:spTree>
    <p:extLst>
      <p:ext uri="{BB962C8B-B14F-4D97-AF65-F5344CB8AC3E}">
        <p14:creationId xmlns:p14="http://schemas.microsoft.com/office/powerpoint/2010/main" val="302772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75BC1-29FE-E888-4B6F-BD0D1E3EE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D338-B83A-C993-56F9-156069A6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641" y="914400"/>
            <a:ext cx="7623018" cy="5029200"/>
          </a:xfrm>
        </p:spPr>
        <p:txBody>
          <a:bodyPr/>
          <a:lstStyle/>
          <a:p>
            <a:pPr algn="ctr"/>
            <a:r>
              <a:rPr lang="fa-IR" sz="6000" b="1" dirty="0">
                <a:cs typeface="B Ziba" panose="00000400000000000000" pitchFamily="2" charset="-78"/>
              </a:rPr>
              <a:t>سرکار خانم شیوا نصیری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(کارشناس هوشبری )</a:t>
            </a:r>
            <a:endParaRPr lang="en-US" dirty="0"/>
          </a:p>
        </p:txBody>
      </p:sp>
      <p:pic>
        <p:nvPicPr>
          <p:cNvPr id="6" name="Picture Placeholder 5" descr="A person with a black head scarf&#10;&#10;Description automatically generated">
            <a:extLst>
              <a:ext uri="{FF2B5EF4-FFF2-40B4-BE49-F238E27FC236}">
                <a16:creationId xmlns:a16="http://schemas.microsoft.com/office/drawing/2014/main" id="{B217366D-6994-4CB7-0335-9EF274E36F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2" r="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974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B1DAA-0313-CF15-F6D5-EDEACECE3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CB53-F3E0-E62D-D889-51876727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641" y="914400"/>
            <a:ext cx="7623018" cy="5029200"/>
          </a:xfrm>
        </p:spPr>
        <p:txBody>
          <a:bodyPr/>
          <a:lstStyle/>
          <a:p>
            <a:pPr algn="ctr"/>
            <a:r>
              <a:rPr lang="fa-IR" sz="7200" b="1" dirty="0">
                <a:cs typeface="B Ziba" panose="00000400000000000000" pitchFamily="2" charset="-78"/>
              </a:rPr>
              <a:t>جناب آقای علی راشدی پور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(کارشناس حفاظت فیزیکی)</a:t>
            </a:r>
            <a:endParaRPr lang="en-US" dirty="0"/>
          </a:p>
        </p:txBody>
      </p:sp>
      <p:pic>
        <p:nvPicPr>
          <p:cNvPr id="7" name="Picture Placeholder 6" descr="A person with dark hair and a beard&#10;&#10;Description automatically generated">
            <a:extLst>
              <a:ext uri="{FF2B5EF4-FFF2-40B4-BE49-F238E27FC236}">
                <a16:creationId xmlns:a16="http://schemas.microsoft.com/office/drawing/2014/main" id="{5A2D6CCB-73DD-C435-FDEA-F94A0D1CEB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2" r="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270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48CF1-BFAD-D081-7C11-A10CADAC2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59FD-36B8-50D4-9593-A3CB2AD6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641" y="914400"/>
            <a:ext cx="7623018" cy="5029200"/>
          </a:xfrm>
        </p:spPr>
        <p:txBody>
          <a:bodyPr/>
          <a:lstStyle/>
          <a:p>
            <a:pPr algn="ctr"/>
            <a:r>
              <a:rPr lang="fa-IR" sz="7200" b="1" dirty="0">
                <a:cs typeface="B Ziba" panose="00000400000000000000" pitchFamily="2" charset="-78"/>
              </a:rPr>
              <a:t>سرکار خانم فروغ کشاورز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(مسئول درآمد)</a:t>
            </a:r>
            <a:endParaRPr lang="en-US" dirty="0"/>
          </a:p>
        </p:txBody>
      </p:sp>
      <p:pic>
        <p:nvPicPr>
          <p:cNvPr id="11" name="Picture Placeholder 10" descr="A person wearing a black head scarf&#10;&#10;Description automatically generated">
            <a:extLst>
              <a:ext uri="{FF2B5EF4-FFF2-40B4-BE49-F238E27FC236}">
                <a16:creationId xmlns:a16="http://schemas.microsoft.com/office/drawing/2014/main" id="{28A365CE-72A3-B08A-0B9C-EAA2CC2988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52" b="952"/>
          <a:stretch>
            <a:fillRect/>
          </a:stretch>
        </p:blipFill>
        <p:spPr>
          <a:xfrm>
            <a:off x="7401941" y="-1"/>
            <a:ext cx="4790059" cy="5943601"/>
          </a:xfrm>
        </p:spPr>
      </p:pic>
    </p:spTree>
    <p:extLst>
      <p:ext uri="{BB962C8B-B14F-4D97-AF65-F5344CB8AC3E}">
        <p14:creationId xmlns:p14="http://schemas.microsoft.com/office/powerpoint/2010/main" val="302976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02627-8B26-F920-EA06-96E9D3D9D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DF049-5481-EBEF-2273-21A179A9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641" y="914400"/>
            <a:ext cx="7623018" cy="5029200"/>
          </a:xfrm>
        </p:spPr>
        <p:txBody>
          <a:bodyPr/>
          <a:lstStyle/>
          <a:p>
            <a:pPr algn="ctr"/>
            <a:r>
              <a:rPr lang="fa-IR" sz="7200" b="1" dirty="0">
                <a:cs typeface="B Ziba" panose="00000400000000000000" pitchFamily="2" charset="-78"/>
              </a:rPr>
              <a:t>جناب آقای مجید یزدانی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(هوشبر)</a:t>
            </a:r>
            <a:endParaRPr lang="en-US" dirty="0"/>
          </a:p>
        </p:txBody>
      </p:sp>
      <p:pic>
        <p:nvPicPr>
          <p:cNvPr id="9" name="Picture Placeholder 8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0C3C8FD2-D227-C8E0-4ABB-FFF6AD6F44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2" r="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3087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5D5B4-8A88-0895-3776-57225B6B5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1564-D001-95F9-D059-3C736E35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641" y="914400"/>
            <a:ext cx="7623018" cy="5029200"/>
          </a:xfrm>
        </p:spPr>
        <p:txBody>
          <a:bodyPr/>
          <a:lstStyle/>
          <a:p>
            <a:pPr algn="ctr"/>
            <a:r>
              <a:rPr lang="fa-IR" sz="7200" b="1" dirty="0">
                <a:cs typeface="B Ziba" panose="00000400000000000000" pitchFamily="2" charset="-78"/>
              </a:rPr>
              <a:t>سرکار خانم مرضیه توکلی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(پرستار)</a:t>
            </a:r>
            <a:endParaRPr lang="en-US" dirty="0"/>
          </a:p>
        </p:txBody>
      </p:sp>
      <p:pic>
        <p:nvPicPr>
          <p:cNvPr id="6" name="Picture Placeholder 5" descr="A person wearing a black head scarf&#10;&#10;Description automatically generated">
            <a:extLst>
              <a:ext uri="{FF2B5EF4-FFF2-40B4-BE49-F238E27FC236}">
                <a16:creationId xmlns:a16="http://schemas.microsoft.com/office/drawing/2014/main" id="{4D49AB41-0EAC-24B7-6731-B7F193CD45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2" r="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4445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7FFC1-8D73-562E-F336-8B3EEE7A8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B04D-53D4-DC06-F641-BADFB55B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641" y="914400"/>
            <a:ext cx="7623018" cy="5029200"/>
          </a:xfrm>
        </p:spPr>
        <p:txBody>
          <a:bodyPr/>
          <a:lstStyle/>
          <a:p>
            <a:pPr algn="ctr"/>
            <a:r>
              <a:rPr lang="fa-IR" sz="7200" b="1" dirty="0">
                <a:cs typeface="B Ziba" panose="00000400000000000000" pitchFamily="2" charset="-78"/>
              </a:rPr>
              <a:t>جناب آقای میلاد منصوری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(مسئول تاسیسات)</a:t>
            </a:r>
            <a:endParaRPr lang="en-US" dirty="0"/>
          </a:p>
        </p:txBody>
      </p:sp>
      <p:pic>
        <p:nvPicPr>
          <p:cNvPr id="11" name="Picture Placeholder 10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7FA80859-DCEA-96B6-F326-EDCACDFC19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85" b="8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884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42DB-4AD3-BEE3-28ED-E117776D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8" y="914400"/>
            <a:ext cx="6456660" cy="5029200"/>
          </a:xfrm>
        </p:spPr>
        <p:txBody>
          <a:bodyPr/>
          <a:lstStyle/>
          <a:p>
            <a:pPr algn="ctr"/>
            <a:r>
              <a:rPr lang="fa-IR" sz="6000" b="1" dirty="0">
                <a:cs typeface="B Ziba" panose="00000400000000000000" pitchFamily="2" charset="-78"/>
              </a:rPr>
              <a:t>جناب آقای مجید جمشیدی</a:t>
            </a:r>
            <a:br>
              <a:rPr lang="fa-IR" dirty="0">
                <a:cs typeface="B Ziba" panose="00000400000000000000" pitchFamily="2" charset="-78"/>
              </a:rPr>
            </a:b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 خدمات)</a:t>
            </a:r>
            <a:endParaRPr lang="en-US" dirty="0">
              <a:cs typeface="B Ziba" panose="00000400000000000000" pitchFamily="2" charset="-78"/>
            </a:endParaRPr>
          </a:p>
        </p:txBody>
      </p:sp>
      <p:pic>
        <p:nvPicPr>
          <p:cNvPr id="5" name="Picture Placeholder 4" descr="A person with glasses and a blue shirt&#10;&#10;Description automatically generated">
            <a:extLst>
              <a:ext uri="{FF2B5EF4-FFF2-40B4-BE49-F238E27FC236}">
                <a16:creationId xmlns:a16="http://schemas.microsoft.com/office/drawing/2014/main" id="{6221C039-C516-BC76-7A27-FFB6A5BA76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474" r="7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162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5641848" cy="5029200"/>
          </a:xfrm>
        </p:spPr>
        <p:txBody>
          <a:bodyPr/>
          <a:lstStyle/>
          <a:p>
            <a:pPr algn="ctr"/>
            <a:r>
              <a:rPr lang="fa-IR" sz="6600" b="1" dirty="0">
                <a:cs typeface="B Ziba" panose="00000400000000000000" pitchFamily="2" charset="-78"/>
              </a:rPr>
              <a:t>سرکار خانم آزیتا کریمی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 مسئول داروخانه)</a:t>
            </a:r>
            <a:endParaRPr lang="en-US" dirty="0">
              <a:cs typeface="B Ziba" panose="00000400000000000000" pitchFamily="2" charset="-78"/>
            </a:endParaRPr>
          </a:p>
        </p:txBody>
      </p:sp>
      <p:pic>
        <p:nvPicPr>
          <p:cNvPr id="11" name="Picture Placeholder 10" descr="A person wearing a black head scarf&#10;&#10;Description automatically generated">
            <a:extLst>
              <a:ext uri="{FF2B5EF4-FFF2-40B4-BE49-F238E27FC236}">
                <a16:creationId xmlns:a16="http://schemas.microsoft.com/office/drawing/2014/main" id="{FC0CCEF4-E412-CCF7-8CC4-5D6F223E35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22" r="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8FC62-26E4-3C06-D30C-0D1542487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C0E02-4992-6C08-97E9-4FA59551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8" y="914400"/>
            <a:ext cx="6456660" cy="5029200"/>
          </a:xfrm>
        </p:spPr>
        <p:txBody>
          <a:bodyPr/>
          <a:lstStyle/>
          <a:p>
            <a:pPr algn="ctr"/>
            <a:r>
              <a:rPr lang="fa-IR" sz="6000" b="1" dirty="0">
                <a:cs typeface="B Ziba" panose="00000400000000000000" pitchFamily="2" charset="-78"/>
              </a:rPr>
              <a:t>سرکار خانم افسون حکیم زاده </a:t>
            </a:r>
            <a:br>
              <a:rPr lang="fa-IR" dirty="0">
                <a:cs typeface="B Ziba" panose="00000400000000000000" pitchFamily="2" charset="-78"/>
              </a:rPr>
            </a:b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 کارشناس انبار )</a:t>
            </a:r>
            <a:endParaRPr lang="en-US" dirty="0">
              <a:cs typeface="B Ziba" panose="00000400000000000000" pitchFamily="2" charset="-78"/>
            </a:endParaRPr>
          </a:p>
        </p:txBody>
      </p:sp>
      <p:pic>
        <p:nvPicPr>
          <p:cNvPr id="7" name="Picture Placeholder 6" descr="A person wearing a black head scarf&#10;&#10;Description automatically generated">
            <a:extLst>
              <a:ext uri="{FF2B5EF4-FFF2-40B4-BE49-F238E27FC236}">
                <a16:creationId xmlns:a16="http://schemas.microsoft.com/office/drawing/2014/main" id="{901BA2C5-65C3-040D-24E7-086B0E3157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01" r="1901"/>
          <a:stretch>
            <a:fillRect/>
          </a:stretch>
        </p:blipFill>
        <p:spPr>
          <a:xfrm>
            <a:off x="7302353" y="65868"/>
            <a:ext cx="4790059" cy="6587067"/>
          </a:xfrm>
        </p:spPr>
      </p:pic>
    </p:spTree>
    <p:extLst>
      <p:ext uri="{BB962C8B-B14F-4D97-AF65-F5344CB8AC3E}">
        <p14:creationId xmlns:p14="http://schemas.microsoft.com/office/powerpoint/2010/main" val="366773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FFDD4-20DD-18DE-5954-712AD45D0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3405-EFDC-0B66-6063-A132DCA5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73" y="914400"/>
            <a:ext cx="6103575" cy="5029200"/>
          </a:xfrm>
        </p:spPr>
        <p:txBody>
          <a:bodyPr/>
          <a:lstStyle/>
          <a:p>
            <a:pPr algn="ctr"/>
            <a:r>
              <a:rPr lang="fa-IR" sz="6600" b="1" dirty="0">
                <a:cs typeface="B Ziba" panose="00000400000000000000" pitchFamily="2" charset="-78"/>
              </a:rPr>
              <a:t>سرکار خانم بنفشه حسینی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 بهیار)</a:t>
            </a:r>
            <a:endParaRPr lang="en-US" dirty="0">
              <a:cs typeface="B Ziba" panose="00000400000000000000" pitchFamily="2" charset="-78"/>
            </a:endParaRPr>
          </a:p>
        </p:txBody>
      </p:sp>
      <p:pic>
        <p:nvPicPr>
          <p:cNvPr id="6" name="Picture Placeholder 5" descr="A person wearing a black head scarf&#10;&#10;Description automatically generated">
            <a:extLst>
              <a:ext uri="{FF2B5EF4-FFF2-40B4-BE49-F238E27FC236}">
                <a16:creationId xmlns:a16="http://schemas.microsoft.com/office/drawing/2014/main" id="{FA741FC8-6DB6-6F6B-B60E-BD52B4DD34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22" r="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707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6688A-C440-D277-7ABC-66A023F7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BBD7-2698-A490-1E8E-0830FFA8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09" y="914400"/>
            <a:ext cx="6402339" cy="5029200"/>
          </a:xfrm>
        </p:spPr>
        <p:txBody>
          <a:bodyPr/>
          <a:lstStyle/>
          <a:p>
            <a:pPr algn="ctr"/>
            <a:r>
              <a:rPr lang="fa-IR" sz="6600" b="1" dirty="0">
                <a:cs typeface="B Ziba" panose="00000400000000000000" pitchFamily="2" charset="-78"/>
              </a:rPr>
              <a:t>سرکار خانم بهاره اکبری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 کارشناس مرکز تلفن )</a:t>
            </a:r>
            <a:endParaRPr lang="en-US" dirty="0">
              <a:cs typeface="B Ziba" panose="00000400000000000000" pitchFamily="2" charset="-78"/>
            </a:endParaRPr>
          </a:p>
        </p:txBody>
      </p:sp>
      <p:pic>
        <p:nvPicPr>
          <p:cNvPr id="6" name="Picture Placeholder 5" descr="A person wearing glasses and a black head scarf&#10;&#10;Description automatically generated">
            <a:extLst>
              <a:ext uri="{FF2B5EF4-FFF2-40B4-BE49-F238E27FC236}">
                <a16:creationId xmlns:a16="http://schemas.microsoft.com/office/drawing/2014/main" id="{E0782A90-DCB8-774E-7026-C1355C1586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22" r="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200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5FD84-7D73-1A95-83F6-C86D9F430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BC20-941E-D0AF-A8D7-8AE9B05F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95" y="606582"/>
            <a:ext cx="7188451" cy="5029200"/>
          </a:xfrm>
        </p:spPr>
        <p:txBody>
          <a:bodyPr/>
          <a:lstStyle/>
          <a:p>
            <a:pPr algn="ctr"/>
            <a:r>
              <a:rPr lang="fa-IR" sz="6600" b="1" dirty="0">
                <a:cs typeface="B Ziba" panose="00000400000000000000" pitchFamily="2" charset="-78"/>
              </a:rPr>
              <a:t>جناب آقای حسین عبداللهی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(کارشناس شنوایی سنجی )</a:t>
            </a:r>
            <a:endParaRPr lang="en-US" dirty="0">
              <a:cs typeface="B Ziba" panose="00000400000000000000" pitchFamily="2" charset="-78"/>
            </a:endParaRPr>
          </a:p>
        </p:txBody>
      </p:sp>
      <p:pic>
        <p:nvPicPr>
          <p:cNvPr id="6" name="Picture Placeholder 5" descr="A close-up of a person&#10;&#10;Description automatically generated">
            <a:extLst>
              <a:ext uri="{FF2B5EF4-FFF2-40B4-BE49-F238E27FC236}">
                <a16:creationId xmlns:a16="http://schemas.microsoft.com/office/drawing/2014/main" id="{B5D8607A-F74D-15B1-1B68-AFB8889123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22" r="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43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BA39D-D419-0A51-A4E5-DE42E8E3C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B57B-9A5A-2B55-9F29-92621189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1" y="914400"/>
            <a:ext cx="7360467" cy="5029200"/>
          </a:xfrm>
        </p:spPr>
        <p:txBody>
          <a:bodyPr/>
          <a:lstStyle/>
          <a:p>
            <a:pPr algn="ctr"/>
            <a:r>
              <a:rPr lang="fa-IR" sz="6600" b="1" dirty="0">
                <a:cs typeface="B Ziba" panose="00000400000000000000" pitchFamily="2" charset="-78"/>
              </a:rPr>
              <a:t>سرکار خانم حمیده ابراهیمی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 )</a:t>
            </a:r>
            <a:endParaRPr lang="en-US" dirty="0">
              <a:cs typeface="B Ziba" panose="00000400000000000000" pitchFamily="2" charset="-78"/>
            </a:endParaRPr>
          </a:p>
        </p:txBody>
      </p:sp>
      <p:pic>
        <p:nvPicPr>
          <p:cNvPr id="6" name="Picture Placeholder 5" descr="A person wearing a black head scarf&#10;&#10;Description automatically generated">
            <a:extLst>
              <a:ext uri="{FF2B5EF4-FFF2-40B4-BE49-F238E27FC236}">
                <a16:creationId xmlns:a16="http://schemas.microsoft.com/office/drawing/2014/main" id="{FC031FF8-2372-B4DF-FEA2-CB7C7EF296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22" r="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373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0BC7-AC52-C8C5-7504-926CDD8E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6" y="914400"/>
            <a:ext cx="6357072" cy="5029200"/>
          </a:xfrm>
        </p:spPr>
        <p:txBody>
          <a:bodyPr/>
          <a:lstStyle/>
          <a:p>
            <a:pPr algn="ctr"/>
            <a:r>
              <a:rPr lang="fa-IR" sz="7200" b="1" dirty="0">
                <a:cs typeface="B Ziba" panose="00000400000000000000" pitchFamily="2" charset="-78"/>
              </a:rPr>
              <a:t>سرکار خانم رحیمه قنبری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(کارشناس اتاق عمل )</a:t>
            </a:r>
            <a:endParaRPr lang="en-US" dirty="0"/>
          </a:p>
        </p:txBody>
      </p:sp>
      <p:pic>
        <p:nvPicPr>
          <p:cNvPr id="5" name="Picture Placeholder 4" descr="A person wearing a black head scarf&#10;&#10;Description automatically generated">
            <a:extLst>
              <a:ext uri="{FF2B5EF4-FFF2-40B4-BE49-F238E27FC236}">
                <a16:creationId xmlns:a16="http://schemas.microsoft.com/office/drawing/2014/main" id="{D5305B31-CBEC-57C3-BF0B-C363EF6BDA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2" r="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289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E4EE-04B0-B8EF-E8C0-112D5213C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658C8-4239-C634-187D-0B87A330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6" y="914400"/>
            <a:ext cx="6357072" cy="5029200"/>
          </a:xfrm>
        </p:spPr>
        <p:txBody>
          <a:bodyPr/>
          <a:lstStyle/>
          <a:p>
            <a:pPr algn="ctr"/>
            <a:r>
              <a:rPr lang="fa-IR" sz="7200" b="1" dirty="0">
                <a:cs typeface="B Ziba" panose="00000400000000000000" pitchFamily="2" charset="-78"/>
              </a:rPr>
              <a:t>جناب آقای رضا حاتم پور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(کارشناس تاسیسات )</a:t>
            </a:r>
            <a:endParaRPr lang="en-US" dirty="0"/>
          </a:p>
        </p:txBody>
      </p:sp>
      <p:pic>
        <p:nvPicPr>
          <p:cNvPr id="11" name="Picture Placeholder 10" descr="A person with short dark hair wearing a plaid shirt&#10;&#10;Description automatically generated">
            <a:extLst>
              <a:ext uri="{FF2B5EF4-FFF2-40B4-BE49-F238E27FC236}">
                <a16:creationId xmlns:a16="http://schemas.microsoft.com/office/drawing/2014/main" id="{6BA3A992-EC5F-44A7-B559-A64CC6AE85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14" r="23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264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7F693-E7BF-F4A1-EAA0-F7374085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59FB-66B3-6216-5886-2AF93268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6" y="914400"/>
            <a:ext cx="6357072" cy="5029200"/>
          </a:xfrm>
        </p:spPr>
        <p:txBody>
          <a:bodyPr/>
          <a:lstStyle/>
          <a:p>
            <a:pPr algn="ctr"/>
            <a:r>
              <a:rPr lang="fa-IR" sz="7200" b="1" dirty="0">
                <a:cs typeface="B Ziba" panose="00000400000000000000" pitchFamily="2" charset="-78"/>
              </a:rPr>
              <a:t>سرکار خانم محسنی</a:t>
            </a:r>
            <a:br>
              <a:rPr lang="fa-IR" dirty="0">
                <a:cs typeface="B Ziba" panose="00000400000000000000" pitchFamily="2" charset="-78"/>
              </a:rPr>
            </a:br>
            <a:r>
              <a:rPr lang="fa-IR" dirty="0">
                <a:cs typeface="B Ziba" panose="00000400000000000000" pitchFamily="2" charset="-78"/>
              </a:rPr>
              <a:t>(سرپرستار اتفاقات)</a:t>
            </a:r>
            <a:endParaRPr lang="en-US" dirty="0"/>
          </a:p>
        </p:txBody>
      </p:sp>
      <p:pic>
        <p:nvPicPr>
          <p:cNvPr id="6" name="Picture Placeholder 5" descr="A person wearing a black head scarf&#10;&#10;Description automatically generated">
            <a:extLst>
              <a:ext uri="{FF2B5EF4-FFF2-40B4-BE49-F238E27FC236}">
                <a16:creationId xmlns:a16="http://schemas.microsoft.com/office/drawing/2014/main" id="{2940BB1C-95E0-AD69-F52B-11A49F32CF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2" r="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50336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{4A791E74-817E-4A8A-98EF-5241A30713D2}TF1ed9553b-00c4-4092-846a-c8f7f2908f3beecd942f_win32-8e33096c3cfc</Template>
  <TotalTime>152</TotalTime>
  <Words>187</Words>
  <Application>Microsoft Office PowerPoint</Application>
  <PresentationFormat>Widescreen</PresentationFormat>
  <Paragraphs>26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 Ziba</vt:lpstr>
      <vt:lpstr>Calibri</vt:lpstr>
      <vt:lpstr>Courier New</vt:lpstr>
      <vt:lpstr>Gill Sans Nova Light</vt:lpstr>
      <vt:lpstr>Sagona Book</vt:lpstr>
      <vt:lpstr>Custom</vt:lpstr>
      <vt:lpstr>کارمندان نمونه بیمارستان خلیلی تابستان 1404</vt:lpstr>
      <vt:lpstr>سرکار خانم آزیتا کریمی ( مسئول داروخانه)</vt:lpstr>
      <vt:lpstr>سرکار خانم بنفشه حسینی ( بهیار)</vt:lpstr>
      <vt:lpstr>سرکار خانم بهاره اکبری ( کارشناس مرکز تلفن )</vt:lpstr>
      <vt:lpstr>جناب آقای حسین عبداللهی (کارشناس شنوایی سنجی )</vt:lpstr>
      <vt:lpstr>سرکار خانم حمیده ابراهیمی ( )</vt:lpstr>
      <vt:lpstr>سرکار خانم رحیمه قنبری (کارشناس اتاق عمل )</vt:lpstr>
      <vt:lpstr>جناب آقای رضا حاتم پور (کارشناس تاسیسات )</vt:lpstr>
      <vt:lpstr>سرکار خانم محسنی (سرپرستار اتفاقات)</vt:lpstr>
      <vt:lpstr>جناب آقای سجاد استواری (پرسنل آشپزخانه)</vt:lpstr>
      <vt:lpstr>سرکار خانم سکینه پارسائیان (سوپروایزر)</vt:lpstr>
      <vt:lpstr>سرکار خانم سمانه احمدی جابری (کارشناس اقتصاد درمان)</vt:lpstr>
      <vt:lpstr>سرکار خانم شیوا نصیری (کارشناس هوشبری )</vt:lpstr>
      <vt:lpstr>جناب آقای علی راشدی پور (کارشناس حفاظت فیزیکی)</vt:lpstr>
      <vt:lpstr>سرکار خانم فروغ کشاورز (مسئول درآمد)</vt:lpstr>
      <vt:lpstr>جناب آقای مجید یزدانی (هوشبر)</vt:lpstr>
      <vt:lpstr>سرکار خانم مرضیه توکلی (پرستار)</vt:lpstr>
      <vt:lpstr>جناب آقای میلاد منصوری (مسئول تاسیسات)</vt:lpstr>
      <vt:lpstr>جناب آقای مجید جمشیدی  ( خدمات)</vt:lpstr>
      <vt:lpstr>سرکار خانم افسون حکیم زاده   ( کارشناس انبار 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زینب رامجرد زاده</dc:creator>
  <cp:lastModifiedBy>زینب رامجرد زاده</cp:lastModifiedBy>
  <cp:revision>24</cp:revision>
  <dcterms:created xsi:type="dcterms:W3CDTF">2025-08-25T09:24:46Z</dcterms:created>
  <dcterms:modified xsi:type="dcterms:W3CDTF">2025-08-25T11:56:51Z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